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6A8E-763D-2281-812F-282D57493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42314-12AA-FBFD-70CF-095E4FFF2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8DE80-E10E-C4A7-F9FA-26758D20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C97-D98F-4767-98F5-46142D5DAC1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110C-1566-9C85-A6D2-8F0C84DE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6C7B3-7A1D-6A37-51A8-44913BA8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6439-F7F4-4AA8-AB5B-8436E3D27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4D58-A2D6-CEE0-055C-EC59CBD7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63B14-3A6B-ECCE-F7BC-8F6C50F1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5667-EF3F-D831-3207-C7481050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C97-D98F-4767-98F5-46142D5DAC1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7B051-EF79-2AF4-C8A1-8D95BC80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0EF7B-27A2-43F4-8701-69282159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6439-F7F4-4AA8-AB5B-8436E3D27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9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2D00E6-1A73-EAFF-532A-9E857751A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B1F54-9CA7-9493-EF03-9C12D8B1A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661C3-FC3E-3DC0-E2FC-62E77794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C97-D98F-4767-98F5-46142D5DAC1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67C87-3D23-5E2F-6667-C7AC4929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62427-B9B8-10E4-563B-05BFF3AB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6439-F7F4-4AA8-AB5B-8436E3D27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0079-C2DF-3089-F7D0-9829687D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5F02A-E70D-9BDD-D084-B35F93004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958EC-2650-74E5-727C-5B81B36B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C97-D98F-4767-98F5-46142D5DAC1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78273-D220-4CF9-F0FD-3AD6A3E2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BB4C7-47AC-D506-DAF7-0F84DC8C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6439-F7F4-4AA8-AB5B-8436E3D27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3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4484-0E4E-1CEF-0660-3D254305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F3C48-BF7E-98CC-965F-BF0646B1A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44603-F480-9DCA-DDD8-D609A8F5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C97-D98F-4767-98F5-46142D5DAC1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DD954-A912-08EB-FBC0-DC7AA893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221DA-7496-10C3-8B79-858FCD5A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6439-F7F4-4AA8-AB5B-8436E3D27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7744-B602-EB44-3B1F-11CB0552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86C8C-CFCB-728E-C12C-EA71B35DC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7D027-A322-9915-56E6-619B6A50F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B32CB-C681-12CC-B5DB-FAAE581B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C97-D98F-4767-98F5-46142D5DAC1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66BAC-68BE-CAE1-5A51-C0EE5B77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79DC8-E395-00CA-39BA-66ED24D6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6439-F7F4-4AA8-AB5B-8436E3D27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3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8BD8-6B42-E118-83B9-D7BFD52D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DAD5D-8B00-6CE4-483C-E9412D37B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C2C4-109A-523A-6083-7BF8F9DE0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5F2C4-67C9-EB8E-7F64-21ADD05C2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FAD43-972A-B92F-4C5F-F101D417E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F5177-0F43-7942-EF14-D07E3C65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C97-D98F-4767-98F5-46142D5DAC1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068CE-641D-D70E-ACD9-ED9A81D2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174AD-5BDF-C43A-3460-AEFAD09E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6439-F7F4-4AA8-AB5B-8436E3D27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1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A871C-A4F7-1FEB-AF28-024B30CF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0DC0C-7191-054D-4609-5AD5E5F0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C97-D98F-4767-98F5-46142D5DAC1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80971-9362-EEC8-1EA8-26B7FF73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A490-F24C-DA04-3864-2896A6FB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6439-F7F4-4AA8-AB5B-8436E3D27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2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68A49-9259-3D92-34D4-B6A3D2C8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C97-D98F-4767-98F5-46142D5DAC1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AACB3-AC91-3DC7-8B73-935FE9FA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149FD-6D26-ACE3-BA1F-A3142E2F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6439-F7F4-4AA8-AB5B-8436E3D27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2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313F-A4AE-734E-7D29-6CBECC99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992C4-B30B-18AB-57CA-C2238786E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DA4B3-AD23-5B55-CD6C-16DB1AC1D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FA353-6D35-1F0D-2212-7DF2E704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C97-D98F-4767-98F5-46142D5DAC1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F6991-235A-D1B6-14A2-C84A0000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E3B8-A40A-7F91-85FD-A2028ECE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6439-F7F4-4AA8-AB5B-8436E3D27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43E0E-4279-C332-3FF2-CE4AE6E9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B10BB-40EB-FEB5-A829-D2CD9C370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F7A36-C36F-F63B-CD10-DB3E5495F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872CB-6E14-BAF5-7ABE-2ED61A6B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C97-D98F-4767-98F5-46142D5DAC1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E9F8A-4C7D-DDC0-B561-85953971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64A13-7144-A90C-F2C3-0BC45EBC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6439-F7F4-4AA8-AB5B-8436E3D27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3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78E02-E078-6FF7-5127-EEDDA73A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14D90-31EA-37A1-274E-0CE251EF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A7583-4B79-C64D-B0CB-365378A21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57C97-D98F-4767-98F5-46142D5DAC11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12D48-9D6A-6036-8D14-D01FCF361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F6C97-A812-CEAC-C0BA-4A62CEBCA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F6439-F7F4-4AA8-AB5B-8436E3D27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7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9A1D4-AFD2-B82F-4DC7-91937167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" y="27435"/>
            <a:ext cx="11342991" cy="1325563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Results from evacuation simulation, which showed that the population in a densely populated area can be safely evacuated if there is accidental release from an SMR. This is because of a lower release amount and slower particle 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9D12C-9B80-3D82-C23A-2A01A368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A028B-B425-7554-3B00-8E1203C580AD}"/>
              </a:ext>
            </a:extLst>
          </p:cNvPr>
          <p:cNvSpPr txBox="1">
            <a:spLocks/>
          </p:cNvSpPr>
          <p:nvPr/>
        </p:nvSpPr>
        <p:spPr bwMode="auto">
          <a:xfrm>
            <a:off x="6005211" y="1284504"/>
            <a:ext cx="5994400" cy="51156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67" b="1" kern="0" dirty="0"/>
              <a:t>Exposure Model</a:t>
            </a:r>
            <a:endParaRPr lang="en-US" sz="1867" kern="0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8077E-9258-167B-C578-6B3175EE1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" y="1825625"/>
            <a:ext cx="6002169" cy="4636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4C9F14-CEF2-FB87-BD25-7DC139A36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11" y="1825622"/>
            <a:ext cx="6002170" cy="463667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F4D3D53-400E-BFE2-2D42-51BD4DC87BDB}"/>
              </a:ext>
            </a:extLst>
          </p:cNvPr>
          <p:cNvSpPr txBox="1">
            <a:spLocks/>
          </p:cNvSpPr>
          <p:nvPr/>
        </p:nvSpPr>
        <p:spPr bwMode="auto">
          <a:xfrm>
            <a:off x="0" y="1280411"/>
            <a:ext cx="5994400" cy="51156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67" b="1" kern="0" dirty="0"/>
              <a:t>Population Model</a:t>
            </a:r>
            <a:endParaRPr lang="en-US" sz="1867" kern="0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kern="0" dirty="0"/>
          </a:p>
        </p:txBody>
      </p:sp>
    </p:spTree>
    <p:extLst>
      <p:ext uri="{BB962C8B-B14F-4D97-AF65-F5344CB8AC3E}">
        <p14:creationId xmlns:p14="http://schemas.microsoft.com/office/powerpoint/2010/main" val="137299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44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Results from evacuation simulation, which showed that the population in a densely populated area can be safely evacuated if there is accidental release from an SMR. This is because of a lower release amount and slower particle travel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from evacuation simulation, which showed that the population in a densely populated area can be safely evacuated if there is accidental release from an SMR. This is because of a lower release amount and slower particle travel</dc:title>
  <dc:creator>Sola Talabi</dc:creator>
  <cp:lastModifiedBy>Sola Talabi</cp:lastModifiedBy>
  <cp:revision>1</cp:revision>
  <dcterms:created xsi:type="dcterms:W3CDTF">2022-09-18T21:58:22Z</dcterms:created>
  <dcterms:modified xsi:type="dcterms:W3CDTF">2022-09-18T22:06:40Z</dcterms:modified>
</cp:coreProperties>
</file>